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424" r:id="rId2"/>
    <p:sldId id="425" r:id="rId3"/>
  </p:sldIdLst>
  <p:sldSz cx="9144000" cy="6858000" type="screen4x3"/>
  <p:notesSz cx="6794500" cy="100838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B9EE"/>
    <a:srgbClr val="003399"/>
    <a:srgbClr val="505A5A"/>
    <a:srgbClr val="FCC37F"/>
    <a:srgbClr val="FA8700"/>
    <a:srgbClr val="4B74DE"/>
    <a:srgbClr val="FB7FA2"/>
    <a:srgbClr val="F80046"/>
    <a:srgbClr val="ADD999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40" autoAdjust="0"/>
    <p:restoredTop sz="83501" autoAdjust="0"/>
  </p:normalViewPr>
  <p:slideViewPr>
    <p:cSldViewPr>
      <p:cViewPr varScale="1">
        <p:scale>
          <a:sx n="87" d="100"/>
          <a:sy n="87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3700" y="515938"/>
            <a:ext cx="30686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3" tIns="45186" rIns="90373" bIns="45186" numCol="1" anchor="t" anchorCtr="0" compatLnSpc="1">
            <a:prstTxWarp prst="textNoShape">
              <a:avLst/>
            </a:prstTxWarp>
          </a:bodyPr>
          <a:lstStyle>
            <a:lvl1pPr defTabSz="904875">
              <a:defRPr sz="1000" b="1" u="none"/>
            </a:lvl1pPr>
          </a:lstStyle>
          <a:p>
            <a:r>
              <a:rPr lang="en-US"/>
              <a:t> www.ids-scheer.com</a:t>
            </a:r>
          </a:p>
        </p:txBody>
      </p:sp>
      <p:pic>
        <p:nvPicPr>
          <p:cNvPr id="10253" name="Picture 13" descr="IDSLogoCla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8425" y="134938"/>
            <a:ext cx="1263650" cy="608012"/>
          </a:xfrm>
          <a:prstGeom prst="rect">
            <a:avLst/>
          </a:prstGeom>
          <a:noFill/>
        </p:spPr>
      </p:pic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65125" y="9648825"/>
            <a:ext cx="306863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73" tIns="45186" rIns="90373" bIns="45186" anchor="b"/>
          <a:lstStyle/>
          <a:p>
            <a:r>
              <a:rPr lang="en-US" sz="1000" b="1" u="none"/>
              <a:t> </a:t>
            </a:r>
            <a:r>
              <a:rPr lang="de-DE" sz="1000" b="1" u="none">
                <a:solidFill>
                  <a:schemeClr val="tx2"/>
                </a:solidFill>
              </a:rPr>
              <a:t>© IDS Scheer AG</a:t>
            </a:r>
            <a:endParaRPr lang="en-US" sz="1000" b="1" u="none">
              <a:solidFill>
                <a:schemeClr val="tx2"/>
              </a:solidFill>
            </a:endParaRP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417888" y="9648825"/>
            <a:ext cx="29876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73" tIns="45186" rIns="90373" bIns="45186" anchor="b"/>
          <a:lstStyle/>
          <a:p>
            <a:pPr algn="r"/>
            <a:fld id="{1D78F23A-2DED-4B84-BF3D-79D2879E3ABC}" type="slidenum">
              <a:rPr lang="en-US" sz="1000" b="1" u="none"/>
              <a:pPr algn="r"/>
              <a:t>‹Nr.›</a:t>
            </a:fld>
            <a:endParaRPr lang="en-US" sz="1000" b="1" u="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52" name="Rectangle 1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650" y="5108575"/>
            <a:ext cx="502920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3" tIns="45186" rIns="90373" bIns="45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Erste Ebene: Arial, 14 pt, fett, Farbe: R=50, G=57, B=55</a:t>
            </a:r>
          </a:p>
          <a:p>
            <a:pPr lvl="1"/>
            <a:r>
              <a:rPr lang="en-US" smtClean="0"/>
              <a:t>Zweite Ebene: Arial,14 pt, Farbe: R=50, G=57, B=55</a:t>
            </a:r>
          </a:p>
          <a:p>
            <a:pPr lvl="3"/>
            <a:endParaRPr lang="en-US" smtClean="0"/>
          </a:p>
        </p:txBody>
      </p:sp>
      <p:pic>
        <p:nvPicPr>
          <p:cNvPr id="471053" name="Picture 13" descr="IDSLogoCla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9750" y="134938"/>
            <a:ext cx="1031875" cy="496887"/>
          </a:xfrm>
          <a:prstGeom prst="rect">
            <a:avLst/>
          </a:prstGeom>
          <a:noFill/>
        </p:spPr>
      </p:pic>
      <p:sp>
        <p:nvSpPr>
          <p:cNvPr id="471054" name="Rectangle 14"/>
          <p:cNvSpPr>
            <a:spLocks noChangeArrowheads="1"/>
          </p:cNvSpPr>
          <p:nvPr/>
        </p:nvSpPr>
        <p:spPr bwMode="auto">
          <a:xfrm>
            <a:off x="800100" y="9532938"/>
            <a:ext cx="538003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73" tIns="45186" rIns="90373" bIns="45186" anchor="b"/>
          <a:lstStyle/>
          <a:p>
            <a:pPr>
              <a:tabLst>
                <a:tab pos="4003675" algn="l"/>
              </a:tabLst>
            </a:pPr>
            <a:r>
              <a:rPr lang="en-US" sz="1000" b="1" u="none"/>
              <a:t> www.ids-scheer.com	</a:t>
            </a:r>
            <a:r>
              <a:rPr lang="de-DE" sz="1000" b="1" u="none">
                <a:solidFill>
                  <a:schemeClr val="tx2"/>
                </a:solidFill>
              </a:rPr>
              <a:t>© IDS Scheer AG</a:t>
            </a:r>
            <a:endParaRPr lang="en-US" sz="1000" b="1" u="none">
              <a:solidFill>
                <a:schemeClr val="tx2"/>
              </a:solidFill>
            </a:endParaRPr>
          </a:p>
        </p:txBody>
      </p:sp>
      <p:sp>
        <p:nvSpPr>
          <p:cNvPr id="471055" name="Rectangle 15"/>
          <p:cNvSpPr>
            <a:spLocks noChangeArrowheads="1"/>
          </p:cNvSpPr>
          <p:nvPr/>
        </p:nvSpPr>
        <p:spPr bwMode="auto">
          <a:xfrm>
            <a:off x="3667125" y="9532938"/>
            <a:ext cx="29876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73" tIns="45186" rIns="90373" bIns="45186" anchor="b"/>
          <a:lstStyle/>
          <a:p>
            <a:pPr algn="r"/>
            <a:fld id="{A62B049B-9411-4E31-9C00-44A3B0C4A675}" type="slidenum">
              <a:rPr lang="en-US" sz="1000" b="1" u="none"/>
              <a:pPr algn="r"/>
              <a:t>‹Nr.›</a:t>
            </a:fld>
            <a:endParaRPr lang="en-US" sz="1000" b="1" u="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90000"/>
      <a:buFont typeface="Wingdings" pitchFamily="2" charset="2"/>
      <a:buChar char="n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Wingdings" pitchFamily="2" charset="2"/>
      <a:buChar char="è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9011" name="Picture 19" descr="agenda_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10225" cy="5715000"/>
          </a:xfrm>
          <a:prstGeom prst="rect">
            <a:avLst/>
          </a:prstGeom>
          <a:noFill/>
        </p:spPr>
      </p:pic>
      <p:sp>
        <p:nvSpPr>
          <p:cNvPr id="468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5288" y="1844675"/>
            <a:ext cx="8277225" cy="936625"/>
          </a:xfrm>
        </p:spPr>
        <p:txBody>
          <a:bodyPr lIns="0" tIns="45720" rIns="90000" anchor="ctr"/>
          <a:lstStyle>
            <a:lvl1pPr algn="ctr">
              <a:defRPr sz="4000"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689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41663"/>
            <a:ext cx="8277225" cy="865187"/>
          </a:xfrm>
        </p:spPr>
        <p:txBody>
          <a:bodyPr lIns="0" anchor="ctr"/>
          <a:lstStyle>
            <a:lvl1pPr marL="0" indent="0" algn="ctr">
              <a:buClr>
                <a:srgbClr val="323937"/>
              </a:buClr>
              <a:buFontTx/>
              <a:buNone/>
              <a:defRPr sz="2300" b="0"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165225" indent="-250825">
              <a:buFont typeface="Wingdings" pitchFamily="2" charset="2"/>
              <a:buChar char="§"/>
              <a:defRPr sz="1800"/>
            </a:lvl3pPr>
            <a:lvl4pPr>
              <a:buFont typeface="Symbol" pitchFamily="18" charset="2"/>
              <a:buChar char="-"/>
              <a:defRPr sz="1800"/>
            </a:lvl4pPr>
            <a:lvl5pPr>
              <a:buFont typeface="Symbol" pitchFamily="18" charset="2"/>
              <a:buChar char="-"/>
              <a:defRPr sz="1600">
                <a:solidFill>
                  <a:srgbClr val="505A5A"/>
                </a:solidFill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285720" y="6562725"/>
            <a:ext cx="8858280" cy="257175"/>
          </a:xfrm>
        </p:spPr>
        <p:txBody>
          <a:bodyPr/>
          <a:lstStyle>
            <a:lvl1pPr>
              <a:defRPr sz="800" baseline="0"/>
            </a:lvl1pPr>
          </a:lstStyle>
          <a:p>
            <a:r>
              <a:rPr lang="en-GB" smtClean="0"/>
              <a:t>www.integration-engineering.de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233BAA-EAE1-466A-8FBD-47144F3668F5}" type="slidenum">
              <a:rPr lang="en-US"/>
              <a:pPr/>
              <a:t>‹Nr.›</a:t>
            </a:fld>
            <a:endParaRPr lang="en-US" sz="14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sanga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9563" y="762000"/>
            <a:ext cx="8548717" cy="5095892"/>
          </a:xfrm>
        </p:spPr>
        <p:txBody>
          <a:bodyPr anchor="ctr"/>
          <a:lstStyle>
            <a:lvl1pPr marL="0" indent="0" algn="ctr">
              <a:buNone/>
              <a:defRPr sz="3600"/>
            </a:lvl1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>
                <a:solidFill>
                  <a:srgbClr val="505A5A"/>
                </a:solidFill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285720" y="6562725"/>
            <a:ext cx="8858280" cy="257175"/>
          </a:xfrm>
        </p:spPr>
        <p:txBody>
          <a:bodyPr/>
          <a:lstStyle>
            <a:lvl1pPr>
              <a:defRPr sz="800" baseline="0"/>
            </a:lvl1pPr>
          </a:lstStyle>
          <a:p>
            <a:r>
              <a:rPr lang="en-GB" smtClean="0"/>
              <a:t>www.integration-engineering.de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233BAA-EAE1-466A-8FBD-47144F3668F5}" type="slidenum">
              <a:rPr lang="en-US"/>
              <a:pPr/>
              <a:t>‹Nr.›</a:t>
            </a:fld>
            <a:endParaRPr lang="en-US" sz="14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baseline="0" dirty="0" smtClean="0"/>
              <a:t>www.integration-engineering.de</a:t>
            </a:r>
            <a:endParaRPr lang="en-GB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7B5C27-1BDD-44D3-A1FA-4D0E2B05AC65}" type="slidenum">
              <a:rPr lang="en-US"/>
              <a:pPr/>
              <a:t>‹Nr.›</a:t>
            </a:fld>
            <a:endParaRPr lang="en-US" sz="14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9563" y="773897"/>
            <a:ext cx="4189412" cy="5562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buFont typeface="Wingdings" pitchFamily="2" charset="2"/>
              <a:buChar char="§"/>
              <a:defRPr sz="1800"/>
            </a:lvl3pPr>
            <a:lvl4pPr>
              <a:buFont typeface="Symbol" pitchFamily="18" charset="2"/>
              <a:buChar char="-"/>
              <a:defRPr sz="1800"/>
            </a:lvl4pPr>
            <a:lvl5pPr>
              <a:buFont typeface="Symbol" pitchFamily="18" charset="2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www.integration-engineering.de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4319DC-83DC-45AF-B49C-E9542F12C47C}" type="slidenum">
              <a:rPr lang="en-US"/>
              <a:pPr/>
              <a:t>‹Nr.›</a:t>
            </a:fld>
            <a:endParaRPr lang="en-US" sz="1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Inhaltsplatzhalter 2"/>
          <p:cNvSpPr>
            <a:spLocks noGrp="1"/>
          </p:cNvSpPr>
          <p:nvPr>
            <p:ph sz="half" idx="12"/>
          </p:nvPr>
        </p:nvSpPr>
        <p:spPr>
          <a:xfrm>
            <a:off x="4572000" y="773897"/>
            <a:ext cx="4189412" cy="5562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buFont typeface="Wingdings" pitchFamily="2" charset="2"/>
              <a:buChar char="§"/>
              <a:defRPr sz="1800"/>
            </a:lvl3pPr>
            <a:lvl4pPr>
              <a:buFont typeface="Symbol" pitchFamily="18" charset="2"/>
              <a:buChar char="-"/>
              <a:defRPr sz="1800"/>
            </a:lvl4pPr>
            <a:lvl5pPr>
              <a:buFont typeface="Symbol" pitchFamily="18" charset="2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7976" name="Picture 8" descr="rahmen"/>
          <p:cNvPicPr preferRelativeResize="0"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0" y="12700"/>
            <a:ext cx="9144000" cy="683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79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7788"/>
            <a:ext cx="8553480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80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Titel</a:t>
            </a:r>
            <a:r>
              <a:rPr lang="en-US" dirty="0" smtClean="0"/>
              <a:t>: Arial, 20 pt, </a:t>
            </a:r>
            <a:r>
              <a:rPr lang="en-US" dirty="0" err="1" smtClean="0"/>
              <a:t>fett</a:t>
            </a:r>
            <a:r>
              <a:rPr lang="en-US" dirty="0" smtClean="0"/>
              <a:t>, </a:t>
            </a:r>
            <a:r>
              <a:rPr lang="en-US" dirty="0" err="1" smtClean="0"/>
              <a:t>Farbe</a:t>
            </a:r>
            <a:r>
              <a:rPr lang="en-US" dirty="0" smtClean="0"/>
              <a:t>: R=80, G=90, B=90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9563" y="762000"/>
            <a:ext cx="8548717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: Arial, 20 pt, </a:t>
            </a:r>
            <a:r>
              <a:rPr lang="en-US" dirty="0" err="1" smtClean="0"/>
              <a:t>fett</a:t>
            </a:r>
            <a:r>
              <a:rPr lang="en-US" dirty="0" smtClean="0"/>
              <a:t>, </a:t>
            </a:r>
            <a:r>
              <a:rPr lang="en-US" dirty="0" err="1" smtClean="0"/>
              <a:t>Farbe</a:t>
            </a:r>
            <a:r>
              <a:rPr lang="en-US" dirty="0" smtClean="0"/>
              <a:t>: R=50, G=57, B=55</a:t>
            </a:r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: Arial, 20 pt, </a:t>
            </a:r>
            <a:r>
              <a:rPr lang="en-US" dirty="0" err="1" smtClean="0"/>
              <a:t>Farbe</a:t>
            </a:r>
            <a:r>
              <a:rPr lang="en-US" dirty="0" smtClean="0"/>
              <a:t>: R=50, G=57, B=55 </a:t>
            </a:r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: Arial, 18 pt, </a:t>
            </a:r>
            <a:r>
              <a:rPr lang="en-US" dirty="0" err="1" smtClean="0"/>
              <a:t>fett</a:t>
            </a:r>
            <a:r>
              <a:rPr lang="en-US" dirty="0" smtClean="0"/>
              <a:t>, </a:t>
            </a:r>
            <a:r>
              <a:rPr lang="en-US" dirty="0" err="1" smtClean="0"/>
              <a:t>Farbe</a:t>
            </a:r>
            <a:r>
              <a:rPr lang="en-US" dirty="0" smtClean="0"/>
              <a:t>: R=50, G=57, B=55</a:t>
            </a:r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: Arial, 18 pt, </a:t>
            </a:r>
            <a:r>
              <a:rPr lang="en-US" dirty="0" err="1" smtClean="0"/>
              <a:t>Farbe</a:t>
            </a:r>
            <a:r>
              <a:rPr lang="en-US" dirty="0" smtClean="0"/>
              <a:t>: R=50, G=57, B=55</a:t>
            </a:r>
          </a:p>
        </p:txBody>
      </p:sp>
      <p:sp>
        <p:nvSpPr>
          <p:cNvPr id="467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720" y="6562725"/>
            <a:ext cx="885828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247650">
              <a:lnSpc>
                <a:spcPct val="120000"/>
              </a:lnSpc>
              <a:tabLst>
                <a:tab pos="7239000" algn="l"/>
              </a:tabLst>
              <a:defRPr sz="800" b="1" u="none" baseline="45000">
                <a:solidFill>
                  <a:srgbClr val="505A5A"/>
                </a:solidFill>
              </a:defRPr>
            </a:lvl1pPr>
          </a:lstStyle>
          <a:p>
            <a:r>
              <a:rPr lang="en-GB" baseline="0" dirty="0" smtClean="0"/>
              <a:t>www.integration-engineering.de</a:t>
            </a:r>
            <a:endParaRPr lang="en-GB" baseline="0" dirty="0"/>
          </a:p>
        </p:txBody>
      </p:sp>
      <p:sp>
        <p:nvSpPr>
          <p:cNvPr id="467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50300" y="64643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defRPr sz="800" b="1" u="none">
                <a:solidFill>
                  <a:srgbClr val="505A5A"/>
                </a:solidFill>
              </a:defRPr>
            </a:lvl1pPr>
          </a:lstStyle>
          <a:p>
            <a:fld id="{CC8CC306-8114-45A4-A383-FA89167C8816}" type="slidenum">
              <a:rPr lang="en-US" smtClean="0"/>
              <a:pPr/>
              <a:t>‹Nr.›</a:t>
            </a:fld>
            <a:endParaRPr lang="en-US" sz="14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6" r:id="rId3"/>
    <p:sldLayoutId id="2147483664" r:id="rId4"/>
    <p:sldLayoutId id="2147483665" r:id="rId5"/>
    <p:sldLayoutId id="2147483662" r:id="rId6"/>
  </p:sldLayoutIdLst>
  <p:transition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 b="1">
          <a:solidFill>
            <a:srgbClr val="505A5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ebdings" pitchFamily="18" charset="2"/>
        <a:buChar char="4"/>
        <a:defRPr sz="2000">
          <a:solidFill>
            <a:srgbClr val="505A5A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ebdings" pitchFamily="18" charset="2"/>
        <a:buChar char="8"/>
        <a:defRPr sz="2000" b="1">
          <a:solidFill>
            <a:srgbClr val="505A5A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505A5A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der Seminararbeit</a:t>
            </a:r>
            <a:endParaRPr lang="de-DE" dirty="0"/>
          </a:p>
        </p:txBody>
      </p:sp>
      <p:sp>
        <p:nvSpPr>
          <p:cNvPr id="6819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Seminar Integration </a:t>
            </a:r>
            <a:r>
              <a:rPr lang="en-GB" dirty="0" err="1" smtClean="0"/>
              <a:t>Betrieblicher</a:t>
            </a:r>
            <a:r>
              <a:rPr lang="en-GB" dirty="0" smtClean="0"/>
              <a:t> </a:t>
            </a:r>
            <a:r>
              <a:rPr lang="en-GB" dirty="0" err="1" smtClean="0"/>
              <a:t>Informationssysteme</a:t>
            </a:r>
            <a:endParaRPr lang="en-GB" dirty="0" smtClean="0"/>
          </a:p>
          <a:p>
            <a:r>
              <a:rPr lang="en-GB" dirty="0" smtClean="0"/>
              <a:t>WS09/10, </a:t>
            </a:r>
            <a:r>
              <a:rPr lang="en-GB" dirty="0" smtClean="0"/>
              <a:t>Datum des </a:t>
            </a:r>
            <a:r>
              <a:rPr lang="en-GB" dirty="0" err="1" smtClean="0"/>
              <a:t>Vortrages</a:t>
            </a:r>
            <a:r>
              <a:rPr lang="en-GB" dirty="0" smtClean="0"/>
              <a:t>, </a:t>
            </a:r>
            <a:r>
              <a:rPr lang="en-GB" dirty="0" smtClean="0"/>
              <a:t>S</a:t>
            </a:r>
            <a:r>
              <a:rPr lang="de-DE" dirty="0" smtClean="0"/>
              <a:t> 312</a:t>
            </a:r>
            <a:endParaRPr lang="en-GB" dirty="0"/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4572000" y="4437063"/>
            <a:ext cx="4572000" cy="106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de-DE" sz="1600" b="1" u="none" dirty="0" smtClean="0">
                <a:solidFill>
                  <a:schemeClr val="bg2"/>
                </a:solidFill>
              </a:rPr>
              <a:t>Vorname Name</a:t>
            </a:r>
            <a:endParaRPr lang="de-DE" sz="1600" b="1" u="none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600" u="none" dirty="0" smtClean="0">
                <a:solidFill>
                  <a:schemeClr val="bg2"/>
                </a:solidFill>
              </a:rPr>
              <a:t>Seminarmodul \ Kernmodul etc.</a:t>
            </a:r>
          </a:p>
          <a:p>
            <a:pPr>
              <a:spcBef>
                <a:spcPct val="50000"/>
              </a:spcBef>
            </a:pPr>
            <a:r>
              <a:rPr lang="de-DE" sz="1600" u="none" dirty="0" smtClean="0">
                <a:solidFill>
                  <a:schemeClr val="bg2"/>
                </a:solidFill>
              </a:rPr>
              <a:t>Email-Adresse</a:t>
            </a:r>
            <a:endParaRPr lang="de-DE" sz="1600" u="none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www.integration-engineering.de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233BAA-EAE1-466A-8FBD-47144F3668F5}" type="slidenum">
              <a:rPr lang="en-US" smtClean="0"/>
              <a:pPr/>
              <a:t>2</a:t>
            </a:fld>
            <a:endParaRPr lang="en-US" sz="14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master">
  <a:themeElements>
    <a:clrScheme name="">
      <a:dk1>
        <a:srgbClr val="323937"/>
      </a:dk1>
      <a:lt1>
        <a:srgbClr val="FFFFFF"/>
      </a:lt1>
      <a:dk2>
        <a:srgbClr val="000000"/>
      </a:dk2>
      <a:lt2>
        <a:srgbClr val="808080"/>
      </a:lt2>
      <a:accent1>
        <a:srgbClr val="DEDEDE"/>
      </a:accent1>
      <a:accent2>
        <a:srgbClr val="F8D66A"/>
      </a:accent2>
      <a:accent3>
        <a:srgbClr val="FFFFFF"/>
      </a:accent3>
      <a:accent4>
        <a:srgbClr val="292F2D"/>
      </a:accent4>
      <a:accent5>
        <a:srgbClr val="ECECEC"/>
      </a:accent5>
      <a:accent6>
        <a:srgbClr val="E1C25F"/>
      </a:accent6>
      <a:hlink>
        <a:srgbClr val="C8C8C8"/>
      </a:hlink>
      <a:folHlink>
        <a:srgbClr val="B2B2B2"/>
      </a:folHlink>
    </a:clrScheme>
    <a:fontScheme name="Vorlage_OrVi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tabLst>
            <a:tab pos="355600" algn="l"/>
          </a:tabLst>
          <a:defRPr sz="1600" u="none" dirty="0" err="1" smtClean="0">
            <a:solidFill>
              <a:srgbClr val="0070C0"/>
            </a:solidFill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u="none" dirty="0" err="1" smtClean="0"/>
        </a:defPPr>
      </a:lstStyle>
    </a:txDef>
  </a:objectDefaults>
  <a:extraClrSchemeLst>
    <a:extraClrScheme>
      <a:clrScheme name="Vorlage_OrVia 1">
        <a:dk1>
          <a:srgbClr val="323937"/>
        </a:dk1>
        <a:lt1>
          <a:srgbClr val="FFFFFF"/>
        </a:lt1>
        <a:dk2>
          <a:srgbClr val="505C59"/>
        </a:dk2>
        <a:lt2>
          <a:srgbClr val="808080"/>
        </a:lt2>
        <a:accent1>
          <a:srgbClr val="F8D66A"/>
        </a:accent1>
        <a:accent2>
          <a:srgbClr val="E10060"/>
        </a:accent2>
        <a:accent3>
          <a:srgbClr val="FFFFFF"/>
        </a:accent3>
        <a:accent4>
          <a:srgbClr val="292F2D"/>
        </a:accent4>
        <a:accent5>
          <a:srgbClr val="FBE8B9"/>
        </a:accent5>
        <a:accent6>
          <a:srgbClr val="CC0056"/>
        </a:accent6>
        <a:hlink>
          <a:srgbClr val="505C5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BCDB"/>
      </a:accent1>
      <a:accent2>
        <a:srgbClr val="FFE2A1"/>
      </a:accent2>
      <a:accent3>
        <a:srgbClr val="FFFFFF"/>
      </a:accent3>
      <a:accent4>
        <a:srgbClr val="000000"/>
      </a:accent4>
      <a:accent5>
        <a:srgbClr val="D0DAEA"/>
      </a:accent5>
      <a:accent6>
        <a:srgbClr val="E7CD91"/>
      </a:accent6>
      <a:hlink>
        <a:srgbClr val="FFF2DB"/>
      </a:hlink>
      <a:folHlink>
        <a:srgbClr val="FF358C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folienmaster</Template>
  <TotalTime>0</TotalTime>
  <Words>25</Words>
  <Application>Microsoft Office PowerPoint</Application>
  <PresentationFormat>Bildschirmpräsentation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folienmaster</vt:lpstr>
      <vt:lpstr>Titel der Seminararbeit</vt:lpstr>
      <vt:lpstr>Gliederung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Einführungsveranstaltung</dc:title>
  <dc:creator>Stefan Kühne</dc:creator>
  <cp:lastModifiedBy>Gebauer</cp:lastModifiedBy>
  <cp:revision>710</cp:revision>
  <cp:lastPrinted>2005-07-07T15:24:16Z</cp:lastPrinted>
  <dcterms:created xsi:type="dcterms:W3CDTF">2009-10-12T12:52:07Z</dcterms:created>
  <dcterms:modified xsi:type="dcterms:W3CDTF">2009-11-27T08:25:28Z</dcterms:modified>
</cp:coreProperties>
</file>