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DEE9"/>
    <a:srgbClr val="93C11A"/>
    <a:srgbClr val="ADE22A"/>
    <a:srgbClr val="0096BC"/>
    <a:srgbClr val="5BE0FF"/>
    <a:srgbClr val="6181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afik 27" descr="HG_v8.png"/>
          <p:cNvPicPr>
            <a:picLocks noChangeAspect="1"/>
          </p:cNvPicPr>
          <p:nvPr userDrawn="1"/>
        </p:nvPicPr>
        <p:blipFill>
          <a:blip r:embed="rId2" cstate="print">
            <a:grayscl/>
            <a:lum bright="20000"/>
          </a:blip>
          <a:srcRect r="19879"/>
          <a:stretch>
            <a:fillRect/>
          </a:stretch>
        </p:blipFill>
        <p:spPr>
          <a:xfrm>
            <a:off x="0" y="980728"/>
            <a:ext cx="9144000" cy="4824537"/>
          </a:xfrm>
          <a:prstGeom prst="rect">
            <a:avLst/>
          </a:prstGeom>
        </p:spPr>
      </p:pic>
      <p:sp>
        <p:nvSpPr>
          <p:cNvPr id="41" name="Rechteck 40"/>
          <p:cNvSpPr/>
          <p:nvPr userDrawn="1"/>
        </p:nvSpPr>
        <p:spPr>
          <a:xfrm>
            <a:off x="0" y="5805264"/>
            <a:ext cx="9144000" cy="1080120"/>
          </a:xfrm>
          <a:prstGeom prst="rect">
            <a:avLst/>
          </a:prstGeom>
          <a:solidFill>
            <a:srgbClr val="0096B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Rechteck 38"/>
          <p:cNvSpPr/>
          <p:nvPr userDrawn="1"/>
        </p:nvSpPr>
        <p:spPr>
          <a:xfrm>
            <a:off x="0" y="2348880"/>
            <a:ext cx="9144000" cy="244827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0231" y="2708920"/>
            <a:ext cx="8206225" cy="1083307"/>
          </a:xfrm>
        </p:spPr>
        <p:txBody>
          <a:bodyPr/>
          <a:lstStyle>
            <a:lvl1pPr algn="l">
              <a:defRPr b="1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67544" y="3789040"/>
            <a:ext cx="8208912" cy="72008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sp>
        <p:nvSpPr>
          <p:cNvPr id="38" name="Rechteck 37"/>
          <p:cNvSpPr/>
          <p:nvPr userDrawn="1"/>
        </p:nvSpPr>
        <p:spPr>
          <a:xfrm>
            <a:off x="251520" y="2132857"/>
            <a:ext cx="8640960" cy="2952328"/>
          </a:xfrm>
          <a:prstGeom prst="rect">
            <a:avLst/>
          </a:prstGeom>
          <a:noFill/>
          <a:ln w="19050">
            <a:solidFill>
              <a:srgbClr val="93C1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Rechteck 39"/>
          <p:cNvSpPr/>
          <p:nvPr userDrawn="1"/>
        </p:nvSpPr>
        <p:spPr>
          <a:xfrm>
            <a:off x="0" y="-27384"/>
            <a:ext cx="9144000" cy="1080120"/>
          </a:xfrm>
          <a:prstGeom prst="rect">
            <a:avLst/>
          </a:prstGeom>
          <a:solidFill>
            <a:srgbClr val="93C11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24"/>
          <p:cNvCxnSpPr/>
          <p:nvPr userDrawn="1"/>
        </p:nvCxnSpPr>
        <p:spPr>
          <a:xfrm>
            <a:off x="0" y="1052736"/>
            <a:ext cx="9144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25"/>
          <p:cNvCxnSpPr/>
          <p:nvPr userDrawn="1"/>
        </p:nvCxnSpPr>
        <p:spPr>
          <a:xfrm>
            <a:off x="0" y="5805264"/>
            <a:ext cx="9144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fik 14" descr="Unbenannt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39552" y="1772816"/>
            <a:ext cx="2895600" cy="7048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Unter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6" name="Rechteck 5"/>
          <p:cNvSpPr/>
          <p:nvPr userDrawn="1"/>
        </p:nvSpPr>
        <p:spPr>
          <a:xfrm>
            <a:off x="251520" y="1124744"/>
            <a:ext cx="8639944" cy="648072"/>
          </a:xfrm>
          <a:prstGeom prst="rect">
            <a:avLst/>
          </a:prstGeom>
          <a:solidFill>
            <a:srgbClr val="93C11A">
              <a:alpha val="51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platzhalter 2"/>
          <p:cNvSpPr>
            <a:spLocks noGrp="1"/>
          </p:cNvSpPr>
          <p:nvPr>
            <p:ph type="body" idx="1"/>
          </p:nvPr>
        </p:nvSpPr>
        <p:spPr>
          <a:xfrm>
            <a:off x="457200" y="1124744"/>
            <a:ext cx="8219256" cy="639762"/>
          </a:xfrm>
        </p:spPr>
        <p:txBody>
          <a:bodyPr anchor="ctr">
            <a:noAutofit/>
          </a:bodyPr>
          <a:lstStyle>
            <a:lvl1pPr marL="0" indent="0">
              <a:buNone/>
              <a:defRPr sz="20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3"/>
          </p:nvPr>
        </p:nvSpPr>
        <p:spPr>
          <a:xfrm>
            <a:off x="457200" y="1772816"/>
            <a:ext cx="8229600" cy="4464496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00141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500141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Zwei Untertitel und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251520" y="1124744"/>
            <a:ext cx="8639944" cy="648072"/>
          </a:xfrm>
          <a:prstGeom prst="rect">
            <a:avLst/>
          </a:prstGeom>
          <a:solidFill>
            <a:srgbClr val="93C11A">
              <a:alpha val="51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24744"/>
            <a:ext cx="4040188" cy="639762"/>
          </a:xfrm>
        </p:spPr>
        <p:txBody>
          <a:bodyPr anchor="ctr">
            <a:noAutofit/>
          </a:bodyPr>
          <a:lstStyle>
            <a:lvl1pPr marL="0" indent="0">
              <a:buNone/>
              <a:defRPr sz="20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772816"/>
            <a:ext cx="4040188" cy="435334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124744"/>
            <a:ext cx="4041775" cy="639762"/>
          </a:xfrm>
        </p:spPr>
        <p:txBody>
          <a:bodyPr anchor="ctr">
            <a:noAutofit/>
          </a:bodyPr>
          <a:lstStyle>
            <a:lvl1pPr marL="0" indent="0">
              <a:buNone/>
              <a:defRPr sz="20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1772816"/>
            <a:ext cx="4041775" cy="435334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ntertitel linksbünd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251520" y="1124744"/>
            <a:ext cx="3240360" cy="5256584"/>
          </a:xfrm>
          <a:prstGeom prst="rect">
            <a:avLst/>
          </a:prstGeom>
          <a:solidFill>
            <a:srgbClr val="93C11A">
              <a:alpha val="51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1124744"/>
            <a:ext cx="5111750" cy="500141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124744"/>
            <a:ext cx="3008313" cy="5001419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19256" cy="864096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252536" y="260648"/>
            <a:ext cx="8639944" cy="864096"/>
          </a:xfrm>
          <a:prstGeom prst="rect">
            <a:avLst/>
          </a:prstGeom>
          <a:solidFill>
            <a:srgbClr val="93C11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/>
          <p:cNvSpPr/>
          <p:nvPr/>
        </p:nvSpPr>
        <p:spPr>
          <a:xfrm>
            <a:off x="251520" y="260648"/>
            <a:ext cx="8640960" cy="6120680"/>
          </a:xfrm>
          <a:prstGeom prst="rect">
            <a:avLst/>
          </a:prstGeom>
          <a:noFill/>
          <a:ln w="19050">
            <a:solidFill>
              <a:srgbClr val="93C1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1925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24744"/>
            <a:ext cx="8229600" cy="5112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0184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FF971867-1F77-4BC9-98B2-F27A97BAC94F}" type="datetimeFigureOut">
              <a:rPr lang="de-DE" smtClean="0"/>
              <a:pPr/>
              <a:t>04.04.2011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835696" y="6356350"/>
            <a:ext cx="4680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388424" y="6356350"/>
            <a:ext cx="5040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B8175D18-55B4-4BCA-9C3E-54F289F29F93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10" name="Grafik 9" descr="Unbenannt.jp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6588224" y="6165304"/>
            <a:ext cx="1743472" cy="42439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7" r:id="rId3"/>
    <p:sldLayoutId id="2147483652" r:id="rId4"/>
    <p:sldLayoutId id="2147483653" r:id="rId5"/>
    <p:sldLayoutId id="2147483656" r:id="rId6"/>
    <p:sldLayoutId id="2147483658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SaT">
  <a:themeElements>
    <a:clrScheme name="SeSaT">
      <a:dk1>
        <a:srgbClr val="3F3F3F"/>
      </a:dk1>
      <a:lt1>
        <a:srgbClr val="FFFFFF"/>
      </a:lt1>
      <a:dk2>
        <a:srgbClr val="93C11A"/>
      </a:dk2>
      <a:lt2>
        <a:srgbClr val="EEECE1"/>
      </a:lt2>
      <a:accent1>
        <a:srgbClr val="8B8B8B"/>
      </a:accent1>
      <a:accent2>
        <a:srgbClr val="FFFF00"/>
      </a:accent2>
      <a:accent3>
        <a:srgbClr val="00B0F0"/>
      </a:accent3>
      <a:accent4>
        <a:srgbClr val="FFC000"/>
      </a:accent4>
      <a:accent5>
        <a:srgbClr val="71DAFF"/>
      </a:accent5>
      <a:accent6>
        <a:srgbClr val="638412"/>
      </a:accent6>
      <a:hlink>
        <a:srgbClr val="0070C0"/>
      </a:hlink>
      <a:folHlink>
        <a:srgbClr val="638412"/>
      </a:folHlink>
    </a:clrScheme>
    <a:fontScheme name="SeSaT">
      <a:majorFont>
        <a:latin typeface="Lucida Sans Unicode"/>
        <a:ea typeface=""/>
        <a:cs typeface=""/>
      </a:majorFont>
      <a:minorFont>
        <a:latin typeface="Lucida Sans Unicode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Bildschirmpräsentation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SeSaT</vt:lpstr>
      <vt:lpstr>Folie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fschumac</dc:creator>
  <cp:lastModifiedBy>fschumac</cp:lastModifiedBy>
  <cp:revision>1</cp:revision>
  <dcterms:created xsi:type="dcterms:W3CDTF">2011-04-04T09:35:47Z</dcterms:created>
  <dcterms:modified xsi:type="dcterms:W3CDTF">2011-04-04T09:41:25Z</dcterms:modified>
</cp:coreProperties>
</file>